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9" r:id="rId5"/>
    <p:sldId id="290" r:id="rId6"/>
    <p:sldId id="291" r:id="rId7"/>
    <p:sldId id="292" r:id="rId8"/>
    <p:sldId id="293" r:id="rId9"/>
    <p:sldId id="294" r:id="rId10"/>
    <p:sldId id="296" r:id="rId11"/>
    <p:sldId id="295" r:id="rId12"/>
    <p:sldId id="297" r:id="rId13"/>
    <p:sldId id="298" r:id="rId14"/>
    <p:sldId id="299" r:id="rId15"/>
    <p:sldId id="302" r:id="rId16"/>
    <p:sldId id="300" r:id="rId17"/>
    <p:sldId id="301" r:id="rId18"/>
    <p:sldId id="303"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p:scale>
          <a:sx n="66" d="100"/>
          <a:sy n="66" d="100"/>
        </p:scale>
        <p:origin x="660" y="198"/>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46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1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3824061973"/>
                    </a:ext>
                  </a:extLst>
                </a:gridCol>
                <a:gridCol w="656535">
                  <a:extLst>
                    <a:ext uri="{9D8B030D-6E8A-4147-A177-3AD203B41FA5}">
                      <a16:colId xmlns:a16="http://schemas.microsoft.com/office/drawing/2014/main" val="1889727206"/>
                    </a:ext>
                  </a:extLst>
                </a:gridCol>
                <a:gridCol w="647591">
                  <a:extLst>
                    <a:ext uri="{9D8B030D-6E8A-4147-A177-3AD203B41FA5}">
                      <a16:colId xmlns:a16="http://schemas.microsoft.com/office/drawing/2014/main" val="473288683"/>
                    </a:ext>
                  </a:extLst>
                </a:gridCol>
                <a:gridCol w="674204">
                  <a:extLst>
                    <a:ext uri="{9D8B030D-6E8A-4147-A177-3AD203B41FA5}">
                      <a16:colId xmlns:a16="http://schemas.microsoft.com/office/drawing/2014/main" val="2275450563"/>
                    </a:ext>
                  </a:extLst>
                </a:gridCol>
                <a:gridCol w="676705">
                  <a:extLst>
                    <a:ext uri="{9D8B030D-6E8A-4147-A177-3AD203B41FA5}">
                      <a16:colId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625636457"/>
                  </a:ext>
                </a:extLst>
              </a:tr>
            </a:tbl>
          </a:graphicData>
        </a:graphic>
      </p:graphicFrame>
      <p:sp>
        <p:nvSpPr>
          <p:cNvPr id="8" name="Rectangle 7">
            <a:extLst>
              <a:ext uri="{FF2B5EF4-FFF2-40B4-BE49-F238E27FC236}">
                <a16:creationId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23" name="Rectangle 22">
            <a:extLst>
              <a:ext uri="{FF2B5EF4-FFF2-40B4-BE49-F238E27FC236}">
                <a16:creationId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795</Words>
  <Application>Microsoft Office PowerPoint</Application>
  <PresentationFormat>Widescreen</PresentationFormat>
  <Paragraphs>248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Thanh Hằng (ADAS – GV)</cp:lastModifiedBy>
  <cp:revision>103</cp:revision>
  <dcterms:created xsi:type="dcterms:W3CDTF">2021-06-02T01:34:28Z</dcterms:created>
  <dcterms:modified xsi:type="dcterms:W3CDTF">2021-06-07T05:51:35Z</dcterms:modified>
</cp:coreProperties>
</file>